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61" r:id="rId2"/>
    <p:sldId id="262" r:id="rId3"/>
    <p:sldId id="263" r:id="rId4"/>
    <p:sldId id="265" r:id="rId5"/>
    <p:sldId id="264" r:id="rId6"/>
  </p:sldIdLst>
  <p:sldSz cx="24384000" cy="13716000"/>
  <p:notesSz cx="6858000" cy="9144000"/>
  <p:defaultTextStyle>
    <a:lvl1pPr algn="ctr" defTabSz="584200">
      <a:defRPr sz="5000">
        <a:latin typeface="+mn-lt"/>
        <a:ea typeface="+mn-ea"/>
        <a:cs typeface="+mn-cs"/>
        <a:sym typeface="Helvetica Light"/>
      </a:defRPr>
    </a:lvl1pPr>
    <a:lvl2pPr indent="228600" algn="ctr" defTabSz="584200">
      <a:defRPr sz="5000">
        <a:latin typeface="+mn-lt"/>
        <a:ea typeface="+mn-ea"/>
        <a:cs typeface="+mn-cs"/>
        <a:sym typeface="Helvetica Light"/>
      </a:defRPr>
    </a:lvl2pPr>
    <a:lvl3pPr indent="457200" algn="ctr" defTabSz="584200">
      <a:defRPr sz="5000">
        <a:latin typeface="+mn-lt"/>
        <a:ea typeface="+mn-ea"/>
        <a:cs typeface="+mn-cs"/>
        <a:sym typeface="Helvetica Light"/>
      </a:defRPr>
    </a:lvl3pPr>
    <a:lvl4pPr indent="685800" algn="ctr" defTabSz="584200">
      <a:defRPr sz="5000">
        <a:latin typeface="+mn-lt"/>
        <a:ea typeface="+mn-ea"/>
        <a:cs typeface="+mn-cs"/>
        <a:sym typeface="Helvetica Light"/>
      </a:defRPr>
    </a:lvl4pPr>
    <a:lvl5pPr indent="914400" algn="ctr" defTabSz="584200">
      <a:defRPr sz="5000">
        <a:latin typeface="+mn-lt"/>
        <a:ea typeface="+mn-ea"/>
        <a:cs typeface="+mn-cs"/>
        <a:sym typeface="Helvetica Light"/>
      </a:defRPr>
    </a:lvl5pPr>
    <a:lvl6pPr indent="1143000" algn="ctr" defTabSz="584200">
      <a:defRPr sz="5000">
        <a:latin typeface="+mn-lt"/>
        <a:ea typeface="+mn-ea"/>
        <a:cs typeface="+mn-cs"/>
        <a:sym typeface="Helvetica Light"/>
      </a:defRPr>
    </a:lvl6pPr>
    <a:lvl7pPr indent="1371600" algn="ctr" defTabSz="584200">
      <a:defRPr sz="5000">
        <a:latin typeface="+mn-lt"/>
        <a:ea typeface="+mn-ea"/>
        <a:cs typeface="+mn-cs"/>
        <a:sym typeface="Helvetica Light"/>
      </a:defRPr>
    </a:lvl7pPr>
    <a:lvl8pPr indent="1600200" algn="ctr" defTabSz="584200">
      <a:defRPr sz="5000">
        <a:latin typeface="+mn-lt"/>
        <a:ea typeface="+mn-ea"/>
        <a:cs typeface="+mn-cs"/>
        <a:sym typeface="Helvetica Light"/>
      </a:defRPr>
    </a:lvl8pPr>
    <a:lvl9pPr indent="1828800" algn="ctr" defTabSz="584200">
      <a:defRPr sz="5000"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kiosk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823" autoAdjust="0"/>
  </p:normalViewPr>
  <p:slideViewPr>
    <p:cSldViewPr snapToGrid="0" snapToObjects="1">
      <p:cViewPr>
        <p:scale>
          <a:sx n="50" d="100"/>
          <a:sy n="50" d="100"/>
        </p:scale>
        <p:origin x="-352" y="-416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66204341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32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800" b="1">
                <a:solidFill>
                  <a:srgbClr val="FFFFFF"/>
                </a:solidFill>
              </a:rPr>
              <a:t>Texto del título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Nivel de texto 1</a:t>
            </a:r>
          </a:p>
          <a:p>
            <a:pPr lvl="1">
              <a:defRPr sz="1800"/>
            </a:pPr>
            <a:r>
              <a:rPr sz="4400"/>
              <a:t>Nivel de texto 2</a:t>
            </a:r>
          </a:p>
          <a:p>
            <a:pPr lvl="2">
              <a:defRPr sz="1800"/>
            </a:pPr>
            <a:r>
              <a:rPr sz="4400"/>
              <a:t>Nivel de texto 3</a:t>
            </a:r>
          </a:p>
          <a:p>
            <a:pPr lvl="3">
              <a:defRPr sz="1800"/>
            </a:pPr>
            <a:r>
              <a:rPr sz="4400"/>
              <a:t>Nivel de texto 4</a:t>
            </a:r>
          </a:p>
          <a:p>
            <a:pPr lvl="4">
              <a:defRPr sz="1800"/>
            </a:pPr>
            <a:r>
              <a:rPr sz="4400"/>
              <a:t>Nivel de texto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FFFFFF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endParaRPr lang="es-E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-50800"/>
            <a:ext cx="24384000" cy="137668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00820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 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 userDrawn="1"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FFFFFF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endParaRPr lang="es-E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16000" y="5761950"/>
            <a:ext cx="22348800" cy="1277700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>
              <a:defRPr sz="11900">
                <a:solidFill>
                  <a:srgbClr val="2088C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add a title</a:t>
            </a:r>
            <a:endParaRPr lang="en-JM" dirty="0"/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3" hasCustomPrompt="1"/>
          </p:nvPr>
        </p:nvSpPr>
        <p:spPr>
          <a:xfrm>
            <a:off x="816000" y="7472982"/>
            <a:ext cx="22348800" cy="661720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marL="0" indent="0" algn="l">
              <a:buFontTx/>
              <a:buNone/>
              <a:defRPr sz="4300" b="1" i="0">
                <a:solidFill>
                  <a:srgbClr val="13983F"/>
                </a:solidFill>
                <a:latin typeface="Arial"/>
                <a:cs typeface="Arial"/>
              </a:defRPr>
            </a:lvl1pPr>
            <a:lvl2pPr marL="1088547" indent="0">
              <a:buFontTx/>
              <a:buNone/>
              <a:defRPr sz="2500">
                <a:latin typeface="Mission Gothic Regular" pitchFamily="50" charset="0"/>
              </a:defRPr>
            </a:lvl2pPr>
            <a:lvl3pPr marL="2177095" indent="0">
              <a:buFontTx/>
              <a:buNone/>
              <a:defRPr sz="2500">
                <a:latin typeface="Mission Gothic Regular" pitchFamily="50" charset="0"/>
              </a:defRPr>
            </a:lvl3pPr>
            <a:lvl4pPr marL="3265642" indent="0">
              <a:buFontTx/>
              <a:buNone/>
              <a:defRPr sz="2500">
                <a:latin typeface="Mission Gothic Regular" pitchFamily="50" charset="0"/>
              </a:defRPr>
            </a:lvl4pPr>
            <a:lvl5pPr marL="4354190" indent="0">
              <a:buFontTx/>
              <a:buNone/>
              <a:defRPr sz="2500">
                <a:latin typeface="Mission Gothic Regular" pitchFamily="50" charset="0"/>
              </a:defRPr>
            </a:lvl5pPr>
          </a:lstStyle>
          <a:p>
            <a:pPr lvl="0"/>
            <a:r>
              <a:rPr lang="en-JM" dirty="0" smtClean="0"/>
              <a:t>Click to add a subtitle</a:t>
            </a:r>
            <a:endParaRPr lang="en-JM" dirty="0"/>
          </a:p>
        </p:txBody>
      </p:sp>
      <p:sp>
        <p:nvSpPr>
          <p:cNvPr id="22" name="Rectángulo 21"/>
          <p:cNvSpPr/>
          <p:nvPr userDrawn="1"/>
        </p:nvSpPr>
        <p:spPr>
          <a:xfrm>
            <a:off x="0" y="13096800"/>
            <a:ext cx="24441600" cy="640800"/>
          </a:xfrm>
          <a:prstGeom prst="rect">
            <a:avLst/>
          </a:prstGeom>
          <a:solidFill>
            <a:srgbClr val="2088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endParaRPr lang="es-ES">
              <a:solidFill>
                <a:srgbClr val="2088C2"/>
              </a:solidFill>
            </a:endParaRPr>
          </a:p>
        </p:txBody>
      </p:sp>
      <p:pic>
        <p:nvPicPr>
          <p:cNvPr id="23" name="Imagen 2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3" y="13269600"/>
            <a:ext cx="1707656" cy="32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910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800" b="1">
                <a:solidFill>
                  <a:srgbClr val="FFFFFF"/>
                </a:solidFill>
              </a:rPr>
              <a:t>Texto del título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defRPr sz="84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 lvl="0">
              <a:defRPr sz="1800"/>
            </a:pPr>
            <a:r>
              <a:rPr sz="8400"/>
              <a:t>Texto del título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 lvl="0">
              <a:defRPr sz="1800"/>
            </a:pPr>
            <a:r>
              <a:rPr sz="4400"/>
              <a:t>Nivel de texto 1</a:t>
            </a:r>
          </a:p>
          <a:p>
            <a:pPr lvl="1">
              <a:defRPr sz="1800"/>
            </a:pPr>
            <a:r>
              <a:rPr sz="4400"/>
              <a:t>Nivel de texto 2</a:t>
            </a:r>
          </a:p>
          <a:p>
            <a:pPr lvl="2">
              <a:defRPr sz="1800"/>
            </a:pPr>
            <a:r>
              <a:rPr sz="4400"/>
              <a:t>Nivel de texto 3</a:t>
            </a:r>
          </a:p>
          <a:p>
            <a:pPr lvl="3">
              <a:defRPr sz="1800"/>
            </a:pPr>
            <a:r>
              <a:rPr sz="4400"/>
              <a:t>Nivel de texto 4</a:t>
            </a:r>
          </a:p>
          <a:p>
            <a:pPr lvl="4">
              <a:defRPr sz="1800"/>
            </a:pPr>
            <a:r>
              <a:rPr sz="4400"/>
              <a:t>Nivel de texto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800" b="1">
                <a:solidFill>
                  <a:srgbClr val="FFFFFF"/>
                </a:solidFill>
              </a:rPr>
              <a:t>Texto del título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800" b="1">
                <a:solidFill>
                  <a:srgbClr val="FFFFFF"/>
                </a:solidFill>
              </a:rPr>
              <a:t>Texto del título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Nivel de texto 1</a:t>
            </a:r>
          </a:p>
          <a:p>
            <a:pPr lvl="1">
              <a:defRPr sz="1800"/>
            </a:pPr>
            <a:r>
              <a:rPr sz="5000"/>
              <a:t>Nivel de texto 2</a:t>
            </a:r>
          </a:p>
          <a:p>
            <a:pPr lvl="2">
              <a:defRPr sz="1800"/>
            </a:pPr>
            <a:r>
              <a:rPr sz="5000"/>
              <a:t>Nivel de texto 3</a:t>
            </a:r>
          </a:p>
          <a:p>
            <a:pPr lvl="3">
              <a:defRPr sz="1800"/>
            </a:pPr>
            <a:r>
              <a:rPr sz="5000"/>
              <a:t>Nivel de texto 4</a:t>
            </a:r>
          </a:p>
          <a:p>
            <a:pPr lvl="4">
              <a:defRPr sz="1800"/>
            </a:pPr>
            <a:r>
              <a:rPr sz="5000"/>
              <a:t>Nivel de texto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800" b="1">
                <a:solidFill>
                  <a:srgbClr val="FFFFFF"/>
                </a:solidFill>
              </a:rPr>
              <a:t>Texto del título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3200"/>
              </a:spcBef>
              <a:defRPr sz="3800"/>
            </a:lvl1pPr>
            <a:lvl2pPr marL="808264" indent="-465364">
              <a:spcBef>
                <a:spcPts val="3200"/>
              </a:spcBef>
              <a:defRPr sz="3800"/>
            </a:lvl2pPr>
            <a:lvl3pPr marL="1151164" indent="-465364">
              <a:spcBef>
                <a:spcPts val="3200"/>
              </a:spcBef>
              <a:defRPr sz="3800"/>
            </a:lvl3pPr>
            <a:lvl4pPr marL="1494064" indent="-465364">
              <a:spcBef>
                <a:spcPts val="3200"/>
              </a:spcBef>
              <a:defRPr sz="3800"/>
            </a:lvl4pPr>
            <a:lvl5pPr marL="1836964" indent="-465364">
              <a:spcBef>
                <a:spcPts val="3200"/>
              </a:spcBef>
              <a:defRPr sz="3800"/>
            </a:lvl5pPr>
          </a:lstStyle>
          <a:p>
            <a:pPr lvl="0">
              <a:defRPr sz="1800"/>
            </a:pPr>
            <a:r>
              <a:rPr sz="3800"/>
              <a:t>Nivel de texto 1</a:t>
            </a:r>
          </a:p>
          <a:p>
            <a:pPr lvl="1">
              <a:defRPr sz="1800"/>
            </a:pPr>
            <a:r>
              <a:rPr sz="3800"/>
              <a:t>Nivel de texto 2</a:t>
            </a:r>
          </a:p>
          <a:p>
            <a:pPr lvl="2">
              <a:defRPr sz="1800"/>
            </a:pPr>
            <a:r>
              <a:rPr sz="3800"/>
              <a:t>Nivel de texto 3</a:t>
            </a:r>
          </a:p>
          <a:p>
            <a:pPr lvl="3">
              <a:defRPr sz="1800"/>
            </a:pPr>
            <a:r>
              <a:rPr sz="3800"/>
              <a:t>Nivel de texto 4</a:t>
            </a:r>
          </a:p>
          <a:p>
            <a:pPr lvl="4">
              <a:defRPr sz="1800"/>
            </a:pPr>
            <a:r>
              <a:rPr sz="3800"/>
              <a:t>Nivel de texto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000"/>
              <a:t>Nivel de texto 1</a:t>
            </a:r>
          </a:p>
          <a:p>
            <a:pPr lvl="1">
              <a:defRPr sz="1800"/>
            </a:pPr>
            <a:r>
              <a:rPr sz="5000"/>
              <a:t>Nivel de texto 2</a:t>
            </a:r>
          </a:p>
          <a:p>
            <a:pPr lvl="2">
              <a:defRPr sz="1800"/>
            </a:pPr>
            <a:r>
              <a:rPr sz="5000"/>
              <a:t>Nivel de texto 3</a:t>
            </a:r>
          </a:p>
          <a:p>
            <a:pPr lvl="3">
              <a:defRPr sz="1800"/>
            </a:pPr>
            <a:r>
              <a:rPr sz="5000"/>
              <a:t>Nivel de texto 4</a:t>
            </a:r>
          </a:p>
          <a:p>
            <a:pPr lvl="4">
              <a:defRPr sz="1800"/>
            </a:pPr>
            <a:r>
              <a:rPr sz="5000"/>
              <a:t>Nivel de texto 5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8800" b="1">
                <a:solidFill>
                  <a:srgbClr val="FFFFFF"/>
                </a:solidFill>
              </a:rPr>
              <a:t>Texto del título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387453" y="3661171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/>
            </a:pPr>
            <a:r>
              <a:rPr sz="5000"/>
              <a:t>Nivel de texto 1</a:t>
            </a:r>
          </a:p>
          <a:p>
            <a:pPr lvl="1">
              <a:defRPr sz="1800"/>
            </a:pPr>
            <a:r>
              <a:rPr sz="5000"/>
              <a:t>Nivel de texto 2</a:t>
            </a:r>
          </a:p>
          <a:p>
            <a:pPr lvl="2">
              <a:defRPr sz="1800"/>
            </a:pPr>
            <a:r>
              <a:rPr sz="5000"/>
              <a:t>Nivel de texto 3</a:t>
            </a:r>
          </a:p>
          <a:p>
            <a:pPr lvl="3">
              <a:defRPr sz="1800"/>
            </a:pPr>
            <a:r>
              <a:rPr sz="5000"/>
              <a:t>Nivel de texto 4</a:t>
            </a:r>
          </a:p>
          <a:p>
            <a:pPr lvl="4">
              <a:defRPr sz="1800"/>
            </a:pPr>
            <a:r>
              <a:rPr sz="5000"/>
              <a:t>Nivel de texto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</p:sldLayoutIdLst>
  <p:transition xmlns:p14="http://schemas.microsoft.com/office/powerpoint/2010/main" spd="med"/>
  <p:txStyles>
    <p:titleStyle>
      <a:lvl1pPr defTabSz="584200">
        <a:lnSpc>
          <a:spcPts val="9100"/>
        </a:lnSpc>
        <a:defRPr sz="8800" b="1">
          <a:solidFill>
            <a:srgbClr val="FFFFFF"/>
          </a:solidFill>
          <a:latin typeface="+mj-lt"/>
          <a:ea typeface="+mj-ea"/>
          <a:cs typeface="+mj-cs"/>
          <a:sym typeface="Proxima Nova"/>
        </a:defRPr>
      </a:lvl1pPr>
      <a:lvl2pPr indent="228600" defTabSz="584200">
        <a:lnSpc>
          <a:spcPts val="9100"/>
        </a:lnSpc>
        <a:defRPr sz="8800" b="1">
          <a:solidFill>
            <a:srgbClr val="FFFFFF"/>
          </a:solidFill>
          <a:latin typeface="+mj-lt"/>
          <a:ea typeface="+mj-ea"/>
          <a:cs typeface="+mj-cs"/>
          <a:sym typeface="Proxima Nova"/>
        </a:defRPr>
      </a:lvl2pPr>
      <a:lvl3pPr indent="457200" defTabSz="584200">
        <a:lnSpc>
          <a:spcPts val="9100"/>
        </a:lnSpc>
        <a:defRPr sz="8800" b="1">
          <a:solidFill>
            <a:srgbClr val="FFFFFF"/>
          </a:solidFill>
          <a:latin typeface="+mj-lt"/>
          <a:ea typeface="+mj-ea"/>
          <a:cs typeface="+mj-cs"/>
          <a:sym typeface="Proxima Nova"/>
        </a:defRPr>
      </a:lvl3pPr>
      <a:lvl4pPr indent="685800" defTabSz="584200">
        <a:lnSpc>
          <a:spcPts val="9100"/>
        </a:lnSpc>
        <a:defRPr sz="8800" b="1">
          <a:solidFill>
            <a:srgbClr val="FFFFFF"/>
          </a:solidFill>
          <a:latin typeface="+mj-lt"/>
          <a:ea typeface="+mj-ea"/>
          <a:cs typeface="+mj-cs"/>
          <a:sym typeface="Proxima Nova"/>
        </a:defRPr>
      </a:lvl4pPr>
      <a:lvl5pPr indent="914400" defTabSz="584200">
        <a:lnSpc>
          <a:spcPts val="9100"/>
        </a:lnSpc>
        <a:defRPr sz="8800" b="1">
          <a:solidFill>
            <a:srgbClr val="FFFFFF"/>
          </a:solidFill>
          <a:latin typeface="+mj-lt"/>
          <a:ea typeface="+mj-ea"/>
          <a:cs typeface="+mj-cs"/>
          <a:sym typeface="Proxima Nova"/>
        </a:defRPr>
      </a:lvl5pPr>
      <a:lvl6pPr indent="1143000" defTabSz="584200">
        <a:lnSpc>
          <a:spcPts val="9100"/>
        </a:lnSpc>
        <a:defRPr sz="8800" b="1">
          <a:solidFill>
            <a:srgbClr val="FFFFFF"/>
          </a:solidFill>
          <a:latin typeface="+mj-lt"/>
          <a:ea typeface="+mj-ea"/>
          <a:cs typeface="+mj-cs"/>
          <a:sym typeface="Proxima Nova"/>
        </a:defRPr>
      </a:lvl6pPr>
      <a:lvl7pPr indent="1371600" defTabSz="584200">
        <a:lnSpc>
          <a:spcPts val="9100"/>
        </a:lnSpc>
        <a:defRPr sz="8800" b="1">
          <a:solidFill>
            <a:srgbClr val="FFFFFF"/>
          </a:solidFill>
          <a:latin typeface="+mj-lt"/>
          <a:ea typeface="+mj-ea"/>
          <a:cs typeface="+mj-cs"/>
          <a:sym typeface="Proxima Nova"/>
        </a:defRPr>
      </a:lvl7pPr>
      <a:lvl8pPr indent="1600200" defTabSz="584200">
        <a:lnSpc>
          <a:spcPts val="9100"/>
        </a:lnSpc>
        <a:defRPr sz="8800" b="1">
          <a:solidFill>
            <a:srgbClr val="FFFFFF"/>
          </a:solidFill>
          <a:latin typeface="+mj-lt"/>
          <a:ea typeface="+mj-ea"/>
          <a:cs typeface="+mj-cs"/>
          <a:sym typeface="Proxima Nova"/>
        </a:defRPr>
      </a:lvl8pPr>
      <a:lvl9pPr indent="1828800" defTabSz="584200">
        <a:lnSpc>
          <a:spcPts val="9100"/>
        </a:lnSpc>
        <a:defRPr sz="8800" b="1">
          <a:solidFill>
            <a:srgbClr val="FFFFFF"/>
          </a:solidFill>
          <a:latin typeface="+mj-lt"/>
          <a:ea typeface="+mj-ea"/>
          <a:cs typeface="+mj-cs"/>
          <a:sym typeface="Proxima Nova"/>
        </a:defRPr>
      </a:lvl9pPr>
    </p:titleStyle>
    <p:bodyStyle>
      <a:lvl1pPr marL="6173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Helvetica Light"/>
        </a:defRPr>
      </a:lvl1pPr>
      <a:lvl2pPr marL="10618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Helvetica Light"/>
        </a:defRPr>
      </a:lvl2pPr>
      <a:lvl3pPr marL="15063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Helvetica Light"/>
        </a:defRPr>
      </a:lvl3pPr>
      <a:lvl4pPr marL="19508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Helvetica Light"/>
        </a:defRPr>
      </a:lvl4pPr>
      <a:lvl5pPr marL="23953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Helvetica Light"/>
        </a:defRPr>
      </a:lvl5pPr>
      <a:lvl6pPr marL="28398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Helvetica Light"/>
        </a:defRPr>
      </a:lvl6pPr>
      <a:lvl7pPr marL="32843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Helvetica Light"/>
        </a:defRPr>
      </a:lvl7pPr>
      <a:lvl8pPr marL="37288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Helvetica Light"/>
        </a:defRPr>
      </a:lvl8pPr>
      <a:lvl9pPr marL="4173361" indent="-617361" defTabSz="584200">
        <a:spcBef>
          <a:spcPts val="4200"/>
        </a:spcBef>
        <a:buSzPct val="75000"/>
        <a:buChar char="•"/>
        <a:defRPr sz="50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2400"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rcador de posición de imagen 2" descr="Stocksy_txpfad966a3Pf6000_Small_202602.jpg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5" b="7705"/>
          <a:stretch>
            <a:fillRect/>
          </a:stretch>
        </p:blipFill>
        <p:spPr/>
      </p:pic>
      <p:pic>
        <p:nvPicPr>
          <p:cNvPr id="7" name="Picture 6" descr="photodune-4817954-idea-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714384"/>
            <a:ext cx="24384000" cy="1616"/>
          </a:xfrm>
          <a:prstGeom prst="rect">
            <a:avLst/>
          </a:prstGeom>
        </p:spPr>
      </p:pic>
      <p:pic>
        <p:nvPicPr>
          <p:cNvPr id="11" name="sombra.png"/>
          <p:cNvPicPr/>
          <p:nvPr/>
        </p:nvPicPr>
        <p:blipFill>
          <a:blip r:embed="rId4">
            <a:alphaModFix amt="86467"/>
            <a:extLst/>
          </a:blip>
          <a:stretch>
            <a:fillRect/>
          </a:stretch>
        </p:blipFill>
        <p:spPr>
          <a:xfrm>
            <a:off x="-12700" y="5638800"/>
            <a:ext cx="24408000" cy="8102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hape 35"/>
          <p:cNvSpPr/>
          <p:nvPr/>
        </p:nvSpPr>
        <p:spPr>
          <a:xfrm>
            <a:off x="643800" y="9443800"/>
            <a:ext cx="13534530" cy="2154436"/>
          </a:xfrm>
          <a:prstGeom prst="rect">
            <a:avLst/>
          </a:prstGeom>
          <a:ln w="12700">
            <a:miter lim="400000"/>
          </a:ln>
          <a:effectLst>
            <a:outerShdw blurRad="50800" dist="25400" dir="2089717" rotWithShape="0">
              <a:srgbClr val="000000">
                <a:alpha val="6636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l">
              <a:lnSpc>
                <a:spcPts val="6000"/>
              </a:lnSpc>
              <a:defRPr sz="4900">
                <a:solidFill>
                  <a:srgbClr val="FFFFFF"/>
                </a:solidFill>
                <a:latin typeface="+mj-lt"/>
                <a:ea typeface="+mj-ea"/>
                <a:cs typeface="+mj-cs"/>
                <a:sym typeface="Proxima Nova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s-ES_tradnl" sz="7000" b="1" dirty="0" smtClean="0">
                <a:solidFill>
                  <a:srgbClr val="FFFFFF"/>
                </a:solidFill>
                <a:latin typeface="Arial"/>
                <a:cs typeface="Arial"/>
              </a:rPr>
              <a:t>Solo 3 contactos te separan de tu nuevo empleo</a:t>
            </a:r>
            <a:endParaRPr sz="7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3" name="Shape 35"/>
          <p:cNvSpPr/>
          <p:nvPr/>
        </p:nvSpPr>
        <p:spPr>
          <a:xfrm>
            <a:off x="643800" y="11787064"/>
            <a:ext cx="13534530" cy="1231106"/>
          </a:xfrm>
          <a:prstGeom prst="rect">
            <a:avLst/>
          </a:prstGeom>
          <a:ln w="12700">
            <a:miter lim="400000"/>
          </a:ln>
          <a:effectLst>
            <a:outerShdw blurRad="50800" dist="25400" dir="2089717" rotWithShape="0">
              <a:srgbClr val="000000">
                <a:alpha val="6636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l">
              <a:lnSpc>
                <a:spcPts val="6000"/>
              </a:lnSpc>
              <a:defRPr sz="4900">
                <a:solidFill>
                  <a:srgbClr val="FFFFFF"/>
                </a:solidFill>
                <a:latin typeface="+mj-lt"/>
                <a:ea typeface="+mj-ea"/>
                <a:cs typeface="+mj-cs"/>
                <a:sym typeface="Proxima Nova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sz="4000" dirty="0">
                <a:solidFill>
                  <a:srgbClr val="FFFFFF"/>
                </a:solidFill>
                <a:latin typeface="Arial"/>
                <a:cs typeface="Arial"/>
              </a:rPr>
              <a:t>El 75% de candidatos encuentra trabajo a través de alguno de sus </a:t>
            </a:r>
            <a:r>
              <a:rPr sz="4000" dirty="0" smtClean="0">
                <a:solidFill>
                  <a:srgbClr val="FFFFFF"/>
                </a:solidFill>
                <a:latin typeface="Arial"/>
                <a:cs typeface="Arial"/>
              </a:rPr>
              <a:t>contactos</a:t>
            </a:r>
            <a:r>
              <a:rPr lang="es-ES_tradnl" sz="4000" dirty="0" smtClean="0">
                <a:solidFill>
                  <a:srgbClr val="FFFFFF"/>
                </a:solidFill>
                <a:latin typeface="Arial"/>
                <a:cs typeface="Arial"/>
              </a:rPr>
              <a:t> profesionales</a:t>
            </a:r>
            <a:r>
              <a:rPr sz="4000" dirty="0" smtClean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sz="40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000" y="11623675"/>
            <a:ext cx="5181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269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10000">
        <p:fade/>
      </p:transition>
    </mc:Choice>
    <mc:Fallback>
      <p:transition xmlns:p14="http://schemas.microsoft.com/office/powerpoint/2010/main" spd="slow" advClick="0" advTm="10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rcador de posición de imagen 2" descr="placeit (2).jpg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" t="29505" r="16064" b="9459"/>
          <a:stretch/>
        </p:blipFill>
        <p:spPr/>
      </p:pic>
      <p:pic>
        <p:nvPicPr>
          <p:cNvPr id="7" name="Picture 6" descr="photodune-4817954-idea-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714384"/>
            <a:ext cx="24384000" cy="1616"/>
          </a:xfrm>
          <a:prstGeom prst="rect">
            <a:avLst/>
          </a:prstGeom>
        </p:spPr>
      </p:pic>
      <p:pic>
        <p:nvPicPr>
          <p:cNvPr id="11" name="sombra.png"/>
          <p:cNvPicPr/>
          <p:nvPr/>
        </p:nvPicPr>
        <p:blipFill>
          <a:blip r:embed="rId4">
            <a:alphaModFix amt="86467"/>
            <a:extLst/>
          </a:blip>
          <a:stretch>
            <a:fillRect/>
          </a:stretch>
        </p:blipFill>
        <p:spPr>
          <a:xfrm>
            <a:off x="-12700" y="5638800"/>
            <a:ext cx="24408000" cy="8102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hape 35"/>
          <p:cNvSpPr/>
          <p:nvPr/>
        </p:nvSpPr>
        <p:spPr>
          <a:xfrm>
            <a:off x="643800" y="9444443"/>
            <a:ext cx="13534530" cy="2154436"/>
          </a:xfrm>
          <a:prstGeom prst="rect">
            <a:avLst/>
          </a:prstGeom>
          <a:ln w="12700">
            <a:miter lim="400000"/>
          </a:ln>
          <a:effectLst>
            <a:outerShdw blurRad="50800" dist="25400" dir="2089717" rotWithShape="0">
              <a:srgbClr val="000000">
                <a:alpha val="6636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lnSpc>
                <a:spcPts val="6000"/>
              </a:lnSpc>
              <a:defRPr sz="4900">
                <a:solidFill>
                  <a:srgbClr val="FFFFFF"/>
                </a:solidFill>
                <a:latin typeface="+mj-lt"/>
                <a:ea typeface="+mj-ea"/>
                <a:cs typeface="+mj-cs"/>
                <a:sym typeface="Proxima Nova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s-ES_tradnl" sz="7000" b="1" dirty="0" smtClean="0">
                <a:solidFill>
                  <a:srgbClr val="FFFFFF"/>
                </a:solidFill>
                <a:latin typeface="Arial"/>
                <a:cs typeface="Arial"/>
              </a:rPr>
              <a:t>Novedades para ayudarte a encontrar empleo</a:t>
            </a:r>
            <a:endParaRPr sz="7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3" name="Shape 35"/>
          <p:cNvSpPr/>
          <p:nvPr/>
        </p:nvSpPr>
        <p:spPr>
          <a:xfrm>
            <a:off x="643800" y="11785708"/>
            <a:ext cx="13534530" cy="1231106"/>
          </a:xfrm>
          <a:prstGeom prst="rect">
            <a:avLst/>
          </a:prstGeom>
          <a:ln w="12700">
            <a:miter lim="400000"/>
          </a:ln>
          <a:effectLst>
            <a:outerShdw blurRad="50800" dist="25400" dir="2089717" rotWithShape="0">
              <a:srgbClr val="000000">
                <a:alpha val="6636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l">
              <a:lnSpc>
                <a:spcPts val="6000"/>
              </a:lnSpc>
              <a:defRPr sz="4900">
                <a:solidFill>
                  <a:srgbClr val="FFFFFF"/>
                </a:solidFill>
                <a:latin typeface="+mj-lt"/>
                <a:ea typeface="+mj-ea"/>
                <a:cs typeface="+mj-cs"/>
                <a:sym typeface="Proxima Nova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s-ES" sz="4000" dirty="0">
                <a:solidFill>
                  <a:schemeClr val="bg1"/>
                </a:solidFill>
                <a:latin typeface="Arial"/>
                <a:cs typeface="Arial"/>
              </a:rPr>
              <a:t>Mejoramos la visibilidad, búsqueda y acceso a las ofertas para facilitar tu búsqueda de empleo.</a:t>
            </a:r>
            <a:endParaRPr lang="es-ES" sz="4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000" y="11623675"/>
            <a:ext cx="5181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65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10000">
        <p:fade/>
      </p:transition>
    </mc:Choice>
    <mc:Fallback>
      <p:transition xmlns:p14="http://schemas.microsoft.com/office/powerpoint/2010/main" spd="slow" advClick="0" advTm="10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 descr="shutterstock_82162555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2" b="7662"/>
          <a:stretch>
            <a:fillRect/>
          </a:stretch>
        </p:blipFill>
        <p:spPr/>
      </p:pic>
      <p:pic>
        <p:nvPicPr>
          <p:cNvPr id="7" name="Picture 6" descr="photodune-4817954-idea-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714384"/>
            <a:ext cx="24384000" cy="1616"/>
          </a:xfrm>
          <a:prstGeom prst="rect">
            <a:avLst/>
          </a:prstGeom>
        </p:spPr>
      </p:pic>
      <p:pic>
        <p:nvPicPr>
          <p:cNvPr id="11" name="sombra.png"/>
          <p:cNvPicPr/>
          <p:nvPr/>
        </p:nvPicPr>
        <p:blipFill>
          <a:blip r:embed="rId4">
            <a:alphaModFix amt="86467"/>
            <a:extLst/>
          </a:blip>
          <a:stretch>
            <a:fillRect/>
          </a:stretch>
        </p:blipFill>
        <p:spPr>
          <a:xfrm>
            <a:off x="-12700" y="5638800"/>
            <a:ext cx="24408000" cy="8102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hape 35"/>
          <p:cNvSpPr/>
          <p:nvPr/>
        </p:nvSpPr>
        <p:spPr>
          <a:xfrm>
            <a:off x="618400" y="10183400"/>
            <a:ext cx="13534530" cy="2154436"/>
          </a:xfrm>
          <a:prstGeom prst="rect">
            <a:avLst/>
          </a:prstGeom>
          <a:ln w="12700">
            <a:miter lim="400000"/>
          </a:ln>
          <a:effectLst>
            <a:outerShdw blurRad="50800" dist="25400" dir="2089717" rotWithShape="0">
              <a:srgbClr val="000000">
                <a:alpha val="6636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l">
              <a:lnSpc>
                <a:spcPts val="6000"/>
              </a:lnSpc>
              <a:defRPr sz="4900">
                <a:solidFill>
                  <a:srgbClr val="FFFFFF"/>
                </a:solidFill>
                <a:latin typeface="+mj-lt"/>
                <a:ea typeface="+mj-ea"/>
                <a:cs typeface="+mj-cs"/>
                <a:sym typeface="Proxima Nova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s-ES_tradnl" sz="7000" b="1" dirty="0" smtClean="0">
                <a:solidFill>
                  <a:srgbClr val="FFFFFF"/>
                </a:solidFill>
                <a:latin typeface="Arial"/>
                <a:cs typeface="Arial"/>
              </a:rPr>
              <a:t>Basar la felicidad en lo material es una receta para el fracaso</a:t>
            </a:r>
            <a:endParaRPr sz="7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3" name="Shape 35"/>
          <p:cNvSpPr/>
          <p:nvPr/>
        </p:nvSpPr>
        <p:spPr>
          <a:xfrm>
            <a:off x="618400" y="12474120"/>
            <a:ext cx="13534530" cy="615553"/>
          </a:xfrm>
          <a:prstGeom prst="rect">
            <a:avLst/>
          </a:prstGeom>
          <a:ln w="12700">
            <a:miter lim="400000"/>
          </a:ln>
          <a:effectLst>
            <a:outerShdw blurRad="50800" dist="25400" dir="2089717" rotWithShape="0">
              <a:srgbClr val="000000">
                <a:alpha val="6636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l">
              <a:lnSpc>
                <a:spcPts val="6000"/>
              </a:lnSpc>
              <a:defRPr sz="4900">
                <a:solidFill>
                  <a:srgbClr val="FFFFFF"/>
                </a:solidFill>
                <a:latin typeface="+mj-lt"/>
                <a:ea typeface="+mj-ea"/>
                <a:cs typeface="+mj-cs"/>
                <a:sym typeface="Proxima Nova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s-ES" sz="4000" dirty="0" err="1" smtClean="0">
                <a:solidFill>
                  <a:schemeClr val="bg1"/>
                </a:solidFill>
                <a:latin typeface="Arial"/>
                <a:cs typeface="Arial"/>
              </a:rPr>
              <a:t>Simon</a:t>
            </a:r>
            <a:r>
              <a:rPr lang="es-ES" sz="400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s-ES" sz="4000" dirty="0" err="1" smtClean="0">
                <a:solidFill>
                  <a:schemeClr val="bg1"/>
                </a:solidFill>
                <a:latin typeface="Arial"/>
                <a:cs typeface="Arial"/>
              </a:rPr>
              <a:t>Dolan</a:t>
            </a:r>
            <a:r>
              <a:rPr lang="es-ES" sz="4000" dirty="0" smtClean="0">
                <a:solidFill>
                  <a:schemeClr val="bg1"/>
                </a:solidFill>
                <a:latin typeface="Arial"/>
                <a:cs typeface="Arial"/>
              </a:rPr>
              <a:t> – Escritor y divulgador</a:t>
            </a:r>
            <a:endParaRPr lang="es-ES" sz="4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000" y="11623675"/>
            <a:ext cx="5181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13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10000">
        <p:fade/>
      </p:transition>
    </mc:Choice>
    <mc:Fallback>
      <p:transition xmlns:p14="http://schemas.microsoft.com/office/powerpoint/2010/main" spd="slow" advClick="0" advTm="10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2088C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17709" tIns="108855" rIns="217709" bIns="108855" rtlCol="0" anchor="ctr"/>
          <a:lstStyle/>
          <a:p>
            <a:pPr algn="ctr"/>
            <a:endParaRPr lang="es-ES"/>
          </a:p>
        </p:txBody>
      </p:sp>
      <p:sp>
        <p:nvSpPr>
          <p:cNvPr id="11" name="Rectangle 5"/>
          <p:cNvSpPr/>
          <p:nvPr/>
        </p:nvSpPr>
        <p:spPr>
          <a:xfrm>
            <a:off x="812800" y="2922034"/>
            <a:ext cx="22758400" cy="5713648"/>
          </a:xfrm>
          <a:prstGeom prst="rect">
            <a:avLst/>
          </a:prstGeom>
        </p:spPr>
        <p:txBody>
          <a:bodyPr wrap="square" lIns="217709" tIns="108855" rIns="217709" bIns="108855" anchor="ctr">
            <a:spAutoFit/>
          </a:bodyPr>
          <a:lstStyle/>
          <a:p>
            <a:pPr algn="l"/>
            <a:r>
              <a:rPr lang="en-JM" sz="11900" b="1" dirty="0" smtClean="0">
                <a:solidFill>
                  <a:prstClr val="white"/>
                </a:solidFill>
                <a:latin typeface="Arial"/>
                <a:ea typeface="Calibri"/>
                <a:cs typeface="Arial"/>
              </a:rPr>
              <a:t>InfoJobs registra en febrero 46.360 puestos de trabajo m</a:t>
            </a:r>
            <a:r>
              <a:rPr lang="en-JM" sz="11900" b="1" dirty="0" smtClean="0">
                <a:solidFill>
                  <a:prstClr val="white"/>
                </a:solidFill>
                <a:latin typeface="Arial"/>
                <a:ea typeface="Calibri"/>
                <a:cs typeface="Arial"/>
              </a:rPr>
              <a:t>ás que hace 1 año</a:t>
            </a:r>
            <a:r>
              <a:rPr lang="en-JM" sz="11900" b="1" dirty="0" smtClean="0">
                <a:solidFill>
                  <a:prstClr val="white"/>
                </a:solidFill>
                <a:latin typeface="Arial"/>
                <a:ea typeface="Calibri"/>
                <a:cs typeface="Arial"/>
              </a:rPr>
              <a:t>    </a:t>
            </a:r>
            <a:endParaRPr lang="en-JM" sz="119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5" name="Text Placeholder 7"/>
          <p:cNvSpPr txBox="1">
            <a:spLocks/>
          </p:cNvSpPr>
          <p:nvPr/>
        </p:nvSpPr>
        <p:spPr>
          <a:xfrm>
            <a:off x="812800" y="9084486"/>
            <a:ext cx="22758400" cy="537444"/>
          </a:xfrm>
          <a:prstGeom prst="rect">
            <a:avLst/>
          </a:prstGeom>
        </p:spPr>
        <p:txBody>
          <a:bodyPr lIns="217709" tIns="108855" rIns="217709" bIns="108855" anchor="ctr">
            <a:spAutoFit/>
          </a:bodyPr>
          <a:lstStyle>
            <a:lvl1pPr marL="342900" indent="-342900" algn="l" defTabSz="914400" rtl="0" eaLnBrk="1" latinLnBrk="0" hangingPunct="1">
              <a:lnSpc>
                <a:spcPts val="1820"/>
              </a:lnSpc>
              <a:spcBef>
                <a:spcPts val="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+mn-ea"/>
                <a:cs typeface="Calibri"/>
              </a:defRPr>
            </a:lvl1pPr>
            <a:lvl2pPr marL="742950" indent="-285750" algn="l" defTabSz="914400" rtl="0" eaLnBrk="1" latinLnBrk="0" hangingPunct="1">
              <a:lnSpc>
                <a:spcPts val="1820"/>
              </a:lnSpc>
              <a:spcBef>
                <a:spcPts val="0"/>
              </a:spcBef>
              <a:buFont typeface="Arial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+mn-ea"/>
                <a:cs typeface="Calibri"/>
              </a:defRPr>
            </a:lvl2pPr>
            <a:lvl3pPr marL="1143000" indent="-228600" algn="l" defTabSz="914400" rtl="0" eaLnBrk="1" latinLnBrk="0" hangingPunct="1">
              <a:lnSpc>
                <a:spcPts val="1820"/>
              </a:lnSpc>
              <a:spcBef>
                <a:spcPts val="0"/>
              </a:spcBef>
              <a:buFont typeface="Arial" pitchFamily="34" charset="0"/>
              <a:buChar char="•"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+mn-ea"/>
                <a:cs typeface="Calibri"/>
              </a:defRPr>
            </a:lvl3pPr>
            <a:lvl4pPr marL="1600200" indent="-228600" algn="l" defTabSz="914400" rtl="0" eaLnBrk="1" latinLnBrk="0" hangingPunct="1">
              <a:lnSpc>
                <a:spcPts val="1820"/>
              </a:lnSpc>
              <a:spcBef>
                <a:spcPts val="0"/>
              </a:spcBef>
              <a:buFont typeface="Arial" pitchFamily="34" charset="0"/>
              <a:buChar char="–"/>
              <a:defRPr sz="110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+mn-ea"/>
                <a:cs typeface="Calibri"/>
              </a:defRPr>
            </a:lvl4pPr>
            <a:lvl5pPr marL="2057400" indent="-228600" algn="l" defTabSz="914400" rtl="0" eaLnBrk="1" latinLnBrk="0" hangingPunct="1">
              <a:lnSpc>
                <a:spcPts val="1820"/>
              </a:lnSpc>
              <a:spcBef>
                <a:spcPts val="0"/>
              </a:spcBef>
              <a:buFont typeface="Arial" pitchFamily="34" charset="0"/>
              <a:buChar char="»"/>
              <a:defRPr sz="1100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JM" sz="4800" dirty="0" smtClean="0">
                <a:solidFill>
                  <a:schemeClr val="bg1"/>
                </a:solidFill>
                <a:ea typeface="Glegoo"/>
              </a:rPr>
              <a:t>Las vacantes ofertadas aumentan un 79,9% respecto al mismo mes del año anterior.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000" y="11623675"/>
            <a:ext cx="5181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990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10000">
        <p:fade/>
      </p:transition>
    </mc:Choice>
    <mc:Fallback>
      <p:transition xmlns:p14="http://schemas.microsoft.com/office/powerpoint/2010/main" spd="slow" advClick="0" advTm="10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rcador de posición de imagen 2" descr="shutterstock_170072144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2" b="7712"/>
          <a:stretch>
            <a:fillRect/>
          </a:stretch>
        </p:blipFill>
        <p:spPr/>
      </p:pic>
      <p:pic>
        <p:nvPicPr>
          <p:cNvPr id="7" name="Picture 6" descr="photodune-4817954-idea-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714384"/>
            <a:ext cx="24384000" cy="1616"/>
          </a:xfrm>
          <a:prstGeom prst="rect">
            <a:avLst/>
          </a:prstGeom>
        </p:spPr>
      </p:pic>
      <p:pic>
        <p:nvPicPr>
          <p:cNvPr id="11" name="sombra.png"/>
          <p:cNvPicPr/>
          <p:nvPr/>
        </p:nvPicPr>
        <p:blipFill>
          <a:blip r:embed="rId4">
            <a:alphaModFix amt="86467"/>
            <a:extLst/>
          </a:blip>
          <a:stretch>
            <a:fillRect/>
          </a:stretch>
        </p:blipFill>
        <p:spPr>
          <a:xfrm>
            <a:off x="-12700" y="5638800"/>
            <a:ext cx="24408000" cy="8102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hape 35"/>
          <p:cNvSpPr/>
          <p:nvPr/>
        </p:nvSpPr>
        <p:spPr>
          <a:xfrm>
            <a:off x="618400" y="9981164"/>
            <a:ext cx="15383600" cy="2154436"/>
          </a:xfrm>
          <a:prstGeom prst="rect">
            <a:avLst/>
          </a:prstGeom>
          <a:ln w="12700">
            <a:miter lim="400000"/>
          </a:ln>
          <a:effectLst>
            <a:outerShdw blurRad="50800" dist="25400" dir="2089717" rotWithShape="0">
              <a:srgbClr val="000000">
                <a:alpha val="6636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lnSpc>
                <a:spcPts val="6000"/>
              </a:lnSpc>
              <a:defRPr sz="4900">
                <a:solidFill>
                  <a:srgbClr val="FFFFFF"/>
                </a:solidFill>
                <a:latin typeface="+mj-lt"/>
                <a:ea typeface="+mj-ea"/>
                <a:cs typeface="+mj-cs"/>
                <a:sym typeface="Proxima Nova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s-ES_tradnl" sz="7000" b="1" dirty="0" smtClean="0">
                <a:solidFill>
                  <a:srgbClr val="FFFFFF"/>
                </a:solidFill>
                <a:latin typeface="Arial"/>
                <a:cs typeface="Arial"/>
              </a:rPr>
              <a:t>A mayor formaci</a:t>
            </a:r>
            <a:r>
              <a:rPr lang="es-ES_tradnl" sz="7000" b="1" dirty="0" smtClean="0">
                <a:solidFill>
                  <a:srgbClr val="FFFFFF"/>
                </a:solidFill>
                <a:latin typeface="Arial"/>
                <a:cs typeface="Arial"/>
              </a:rPr>
              <a:t>ón, más probabilidades de encontrar empleo </a:t>
            </a:r>
            <a:endParaRPr sz="7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3" name="Shape 35"/>
          <p:cNvSpPr/>
          <p:nvPr/>
        </p:nvSpPr>
        <p:spPr>
          <a:xfrm>
            <a:off x="618400" y="12372885"/>
            <a:ext cx="15383600" cy="615553"/>
          </a:xfrm>
          <a:prstGeom prst="rect">
            <a:avLst/>
          </a:prstGeom>
          <a:ln w="12700">
            <a:miter lim="400000"/>
          </a:ln>
          <a:effectLst>
            <a:outerShdw blurRad="50800" dist="25400" dir="2089717" rotWithShape="0">
              <a:srgbClr val="000000">
                <a:alpha val="66368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algn="l">
              <a:lnSpc>
                <a:spcPts val="6000"/>
              </a:lnSpc>
              <a:defRPr sz="4900">
                <a:solidFill>
                  <a:srgbClr val="FFFFFF"/>
                </a:solidFill>
                <a:latin typeface="+mj-lt"/>
                <a:ea typeface="+mj-ea"/>
                <a:cs typeface="+mj-cs"/>
                <a:sym typeface="Proxima Nova"/>
              </a:defRPr>
            </a:lvl1pPr>
          </a:lstStyle>
          <a:p>
            <a:pPr lvl="0">
              <a:lnSpc>
                <a:spcPct val="100000"/>
              </a:lnSpc>
              <a:defRPr sz="1800">
                <a:solidFill>
                  <a:srgbClr val="000000"/>
                </a:solidFill>
              </a:defRPr>
            </a:pPr>
            <a:r>
              <a:rPr lang="es-ES" sz="4000" dirty="0" smtClean="0">
                <a:solidFill>
                  <a:schemeClr val="bg1"/>
                </a:solidFill>
                <a:latin typeface="Arial"/>
                <a:cs typeface="Arial"/>
              </a:rPr>
              <a:t>Lectiva, el portal de formaci</a:t>
            </a:r>
            <a:r>
              <a:rPr lang="es-ES" sz="4000" dirty="0" smtClean="0">
                <a:solidFill>
                  <a:schemeClr val="bg1"/>
                </a:solidFill>
                <a:latin typeface="Arial"/>
                <a:cs typeface="Arial"/>
              </a:rPr>
              <a:t>ón de </a:t>
            </a:r>
            <a:r>
              <a:rPr lang="es-ES" sz="4000" dirty="0" err="1" smtClean="0">
                <a:solidFill>
                  <a:schemeClr val="bg1"/>
                </a:solidFill>
                <a:latin typeface="Arial"/>
                <a:cs typeface="Arial"/>
              </a:rPr>
              <a:t>InfoJobs</a:t>
            </a:r>
            <a:r>
              <a:rPr lang="es-ES" sz="400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endParaRPr lang="es-ES" sz="4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000" y="11623675"/>
            <a:ext cx="51816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40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10000">
        <p:fade/>
      </p:transition>
    </mc:Choice>
    <mc:Fallback>
      <p:transition xmlns:p14="http://schemas.microsoft.com/office/powerpoint/2010/main" spd="slow" advClick="0" advTm="10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oxima Nova"/>
        <a:ea typeface="Proxima Nova"/>
        <a:cs typeface="Proxima Nov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Proxima Nova"/>
        <a:ea typeface="Proxima Nova"/>
        <a:cs typeface="Proxima Nov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111</Words>
  <Application>Microsoft Macintosh PowerPoint</Application>
  <PresentationFormat>Personalizado</PresentationFormat>
  <Paragraphs>10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6" baseType="lpstr">
      <vt:lpstr>White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Solo 3 contactos te separan de tu nuevo empleo.</dc:title>
  <cp:lastModifiedBy>Sergi Vila</cp:lastModifiedBy>
  <cp:revision>13</cp:revision>
  <dcterms:modified xsi:type="dcterms:W3CDTF">2014-09-24T15:07:23Z</dcterms:modified>
</cp:coreProperties>
</file>